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asted-image.pdf" descr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45350" y="2999753"/>
            <a:ext cx="714100" cy="226057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pasted-image.pdf" descr="pasted-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27189" y="880186"/>
            <a:ext cx="2834293" cy="1265066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Terça-feira, 14 de Março de 2018"/>
          <p:cNvSpPr txBox="1"/>
          <p:nvPr/>
        </p:nvSpPr>
        <p:spPr>
          <a:xfrm>
            <a:off x="1142809" y="9151342"/>
            <a:ext cx="3057856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1600">
                <a:solidFill>
                  <a:srgbClr val="3C0089"/>
                </a:solidFill>
                <a:latin typeface="CooperHewitt-Medium"/>
                <a:ea typeface="CooperHewitt-Medium"/>
                <a:cs typeface="CooperHewitt-Medium"/>
                <a:sym typeface="CooperHewitt-Medium"/>
              </a:defRPr>
            </a:lvl1pPr>
          </a:lstStyle>
          <a:p>
            <a:pPr/>
            <a:r>
              <a:t>Terça-feira, 14 de Março de 2018</a:t>
            </a:r>
          </a:p>
        </p:txBody>
      </p:sp>
      <p:sp>
        <p:nvSpPr>
          <p:cNvPr id="122" name="Título da Apresentação…"/>
          <p:cNvSpPr txBox="1"/>
          <p:nvPr/>
        </p:nvSpPr>
        <p:spPr>
          <a:xfrm>
            <a:off x="3364026" y="3383280"/>
            <a:ext cx="6276748" cy="14935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800">
                <a:solidFill>
                  <a:srgbClr val="3C0089"/>
                </a:solidFill>
                <a:latin typeface="Cooper Hewitt"/>
                <a:ea typeface="Cooper Hewitt"/>
                <a:cs typeface="Cooper Hewitt"/>
                <a:sym typeface="Cooper Hewitt"/>
              </a:defRPr>
            </a:pPr>
            <a:r>
              <a:t>Título da Apresentação</a:t>
            </a:r>
          </a:p>
          <a:p>
            <a:pPr>
              <a:defRPr b="0" sz="4800">
                <a:solidFill>
                  <a:srgbClr val="3C0089"/>
                </a:solidFill>
                <a:latin typeface="Cooper Hewitt"/>
                <a:ea typeface="Cooper Hewitt"/>
                <a:cs typeface="Cooper Hewitt"/>
                <a:sym typeface="Cooper Hewitt"/>
              </a:defRPr>
            </a:pPr>
            <a:r>
              <a:t>Se tiver Outra Linha</a:t>
            </a:r>
          </a:p>
        </p:txBody>
      </p:sp>
      <p:sp>
        <p:nvSpPr>
          <p:cNvPr id="123" name="Subtítulo da Apresentação…"/>
          <p:cNvSpPr txBox="1"/>
          <p:nvPr/>
        </p:nvSpPr>
        <p:spPr>
          <a:xfrm>
            <a:off x="3928821" y="5260327"/>
            <a:ext cx="5147158" cy="1046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200">
                <a:solidFill>
                  <a:srgbClr val="3C0089"/>
                </a:solidFill>
                <a:latin typeface="CooperHewitt-Semibold"/>
                <a:ea typeface="CooperHewitt-Semibold"/>
                <a:cs typeface="CooperHewitt-Semibold"/>
                <a:sym typeface="CooperHewitt-Semibold"/>
              </a:defRPr>
            </a:pPr>
            <a:r>
              <a:t>Subtítulo da Apresentação </a:t>
            </a:r>
          </a:p>
          <a:p>
            <a:pPr>
              <a:defRPr b="0" sz="3200">
                <a:solidFill>
                  <a:srgbClr val="3C0089"/>
                </a:solidFill>
                <a:latin typeface="CooperHewitt-Semibold"/>
                <a:ea typeface="CooperHewitt-Semibold"/>
                <a:cs typeface="CooperHewitt-Semibold"/>
                <a:sym typeface="CooperHewitt-Semibold"/>
              </a:defRPr>
            </a:pPr>
            <a:r>
              <a:t>Se Tiver Outra Linha</a:t>
            </a:r>
          </a:p>
        </p:txBody>
      </p:sp>
      <p:pic>
        <p:nvPicPr>
          <p:cNvPr id="124" name="pasted-image.pdf" descr="pasted-image.pdf"/>
          <p:cNvPicPr>
            <a:picLocks noChangeAspect="1"/>
          </p:cNvPicPr>
          <p:nvPr/>
        </p:nvPicPr>
        <p:blipFill>
          <a:blip r:embed="rId4">
            <a:extLst/>
          </a:blip>
          <a:srcRect l="0" t="0" r="0" b="0"/>
          <a:stretch>
            <a:fillRect/>
          </a:stretch>
        </p:blipFill>
        <p:spPr>
          <a:xfrm>
            <a:off x="9953088" y="1512804"/>
            <a:ext cx="964571" cy="12650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pasted-image.pdf" descr="pasted-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76726" y="5600700"/>
            <a:ext cx="964572" cy="1265066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Nome do Autor"/>
          <p:cNvSpPr txBox="1"/>
          <p:nvPr/>
        </p:nvSpPr>
        <p:spPr>
          <a:xfrm>
            <a:off x="5300217" y="6865937"/>
            <a:ext cx="2404365" cy="452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2800">
                <a:solidFill>
                  <a:srgbClr val="3C0089"/>
                </a:solidFill>
                <a:latin typeface="Cooper Hewitt"/>
                <a:ea typeface="Cooper Hewitt"/>
                <a:cs typeface="Cooper Hewitt"/>
                <a:sym typeface="Cooper Hewitt"/>
              </a:defRPr>
            </a:lvl1pPr>
          </a:lstStyle>
          <a:p>
            <a:pPr/>
            <a:r>
              <a:t>Nome do Autor</a:t>
            </a:r>
          </a:p>
        </p:txBody>
      </p:sp>
      <p:sp>
        <p:nvSpPr>
          <p:cNvPr id="127" name="Circle"/>
          <p:cNvSpPr/>
          <p:nvPr/>
        </p:nvSpPr>
        <p:spPr>
          <a:xfrm>
            <a:off x="627189" y="9044662"/>
            <a:ext cx="452121" cy="452121"/>
          </a:xfrm>
          <a:prstGeom prst="ellipse">
            <a:avLst/>
          </a:prstGeom>
          <a:solidFill>
            <a:srgbClr val="D3DC5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ítulo do Slide…"/>
          <p:cNvSpPr txBox="1"/>
          <p:nvPr/>
        </p:nvSpPr>
        <p:spPr>
          <a:xfrm>
            <a:off x="627189" y="880186"/>
            <a:ext cx="3739389" cy="104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solidFill>
                  <a:srgbClr val="3C0089"/>
                </a:solidFill>
                <a:latin typeface="CooperHewitt-Semibold"/>
                <a:ea typeface="CooperHewitt-Semibold"/>
                <a:cs typeface="CooperHewitt-Semibold"/>
                <a:sym typeface="CooperHewitt-Semibold"/>
              </a:defRPr>
            </a:pPr>
            <a:r>
              <a:t>Título do Slide </a:t>
            </a:r>
          </a:p>
          <a:p>
            <a:pPr algn="l">
              <a:defRPr b="0" sz="3200">
                <a:solidFill>
                  <a:srgbClr val="3C0089"/>
                </a:solidFill>
                <a:latin typeface="CooperHewitt-Semibold"/>
                <a:ea typeface="CooperHewitt-Semibold"/>
                <a:cs typeface="CooperHewitt-Semibold"/>
                <a:sym typeface="CooperHewitt-Semibold"/>
              </a:defRPr>
            </a:pPr>
            <a:r>
              <a:t>Se Tiver Outra Linha</a:t>
            </a:r>
          </a:p>
        </p:txBody>
      </p:sp>
      <p:pic>
        <p:nvPicPr>
          <p:cNvPr id="130" name="pasted-image.pdf" descr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35318" y="8193445"/>
            <a:ext cx="2834294" cy="1265066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Título da Apresentação, Nome do Autor , 14 de Março de 2018"/>
          <p:cNvSpPr txBox="1"/>
          <p:nvPr/>
        </p:nvSpPr>
        <p:spPr>
          <a:xfrm>
            <a:off x="1142809" y="9151342"/>
            <a:ext cx="5664099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1600">
                <a:solidFill>
                  <a:srgbClr val="3C0089"/>
                </a:solidFill>
                <a:latin typeface="CooperHewitt-Medium"/>
                <a:ea typeface="CooperHewitt-Medium"/>
                <a:cs typeface="CooperHewitt-Medium"/>
                <a:sym typeface="CooperHewitt-Medium"/>
              </a:defRPr>
            </a:pPr>
            <a:r>
              <a:rPr>
                <a:latin typeface="CooperHewitt-Semibold"/>
                <a:ea typeface="CooperHewitt-Semibold"/>
                <a:cs typeface="CooperHewitt-Semibold"/>
                <a:sym typeface="CooperHewitt-Semibold"/>
              </a:rPr>
              <a:t>Título da Apresentação</a:t>
            </a:r>
            <a:r>
              <a:t>, Nome do Autor , 14 de Março de 2018</a:t>
            </a:r>
          </a:p>
        </p:txBody>
      </p:sp>
      <p:sp>
        <p:nvSpPr>
          <p:cNvPr id="132" name="Circle"/>
          <p:cNvSpPr/>
          <p:nvPr/>
        </p:nvSpPr>
        <p:spPr>
          <a:xfrm>
            <a:off x="627189" y="9044662"/>
            <a:ext cx="452121" cy="452121"/>
          </a:xfrm>
          <a:prstGeom prst="ellipse">
            <a:avLst/>
          </a:prstGeom>
          <a:solidFill>
            <a:srgbClr val="D3DC5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3" name="Texto de apoio. Cooper Hewitt 32px. Entrelinha 1.0. Leverage agile frameworks to provide a robust synopsis for high level overviews. Iterative approaches to corporate strategy foster collaborative thinking to further the overall value proposition."/>
          <p:cNvSpPr txBox="1"/>
          <p:nvPr/>
        </p:nvSpPr>
        <p:spPr>
          <a:xfrm>
            <a:off x="619378" y="2335453"/>
            <a:ext cx="11750422" cy="2113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solidFill>
                  <a:srgbClr val="3C0089"/>
                </a:solidFill>
                <a:latin typeface="Cooper Hewitt"/>
                <a:ea typeface="Cooper Hewitt"/>
                <a:cs typeface="Cooper Hewitt"/>
                <a:sym typeface="Cooper Hewitt"/>
              </a:defRPr>
            </a:pPr>
            <a:r>
              <a:t>Texto de apoio. Cooper Hewitt 32px. Entrelinha 1.0. Leverage agile frameworks to provide a robust synopsis for high level overviews. Iterative approaches to corporate strategy foster </a:t>
            </a:r>
            <a:r>
              <a:rPr b="1"/>
              <a:t>collaborative </a:t>
            </a:r>
            <a:r>
              <a:t>thinking to further the overall value proposition.</a:t>
            </a:r>
          </a:p>
        </p:txBody>
      </p:sp>
      <p:sp>
        <p:nvSpPr>
          <p:cNvPr id="134" name="Tópico 1…"/>
          <p:cNvSpPr txBox="1"/>
          <p:nvPr/>
        </p:nvSpPr>
        <p:spPr>
          <a:xfrm>
            <a:off x="619378" y="4900853"/>
            <a:ext cx="11750422" cy="1717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 marL="889000" indent="-444500" algn="l">
              <a:lnSpc>
                <a:spcPct val="150000"/>
              </a:lnSpc>
              <a:buClr>
                <a:srgbClr val="D3DC5D"/>
              </a:buClr>
              <a:buSzPct val="100000"/>
              <a:buChar char="•"/>
              <a:defRPr b="0" sz="2800">
                <a:solidFill>
                  <a:srgbClr val="3C0089"/>
                </a:solidFill>
                <a:latin typeface="CooperHewitt-Medium"/>
                <a:ea typeface="CooperHewitt-Medium"/>
                <a:cs typeface="CooperHewitt-Medium"/>
                <a:sym typeface="CooperHewitt-Medium"/>
              </a:defRPr>
            </a:pPr>
            <a:r>
              <a:t>Tópico 1</a:t>
            </a:r>
          </a:p>
          <a:p>
            <a:pPr lvl="1" marL="889000" indent="-444500" algn="l">
              <a:lnSpc>
                <a:spcPct val="150000"/>
              </a:lnSpc>
              <a:buClr>
                <a:srgbClr val="D3DC5D"/>
              </a:buClr>
              <a:buSzPct val="100000"/>
              <a:buChar char="•"/>
              <a:defRPr b="0" sz="2800">
                <a:solidFill>
                  <a:srgbClr val="3C0089"/>
                </a:solidFill>
                <a:latin typeface="CooperHewitt-Medium"/>
                <a:ea typeface="CooperHewitt-Medium"/>
                <a:cs typeface="CooperHewitt-Medium"/>
                <a:sym typeface="CooperHewitt-Medium"/>
              </a:defRPr>
            </a:pPr>
            <a:r>
              <a:t>Tópico 2</a:t>
            </a:r>
          </a:p>
          <a:p>
            <a:pPr lvl="1" marL="889000" indent="-444500" algn="l">
              <a:lnSpc>
                <a:spcPct val="150000"/>
              </a:lnSpc>
              <a:buClr>
                <a:srgbClr val="D3DC5D"/>
              </a:buClr>
              <a:buSzPct val="100000"/>
              <a:buChar char="•"/>
              <a:defRPr b="0" sz="2800">
                <a:solidFill>
                  <a:srgbClr val="3C0089"/>
                </a:solidFill>
                <a:latin typeface="CooperHewitt-Medium"/>
                <a:ea typeface="CooperHewitt-Medium"/>
                <a:cs typeface="CooperHewitt-Medium"/>
                <a:sym typeface="CooperHewitt-Medium"/>
              </a:defRPr>
            </a:pPr>
            <a:r>
              <a:t>Tópico 3</a:t>
            </a:r>
          </a:p>
        </p:txBody>
      </p:sp>
      <p:sp>
        <p:nvSpPr>
          <p:cNvPr id="135" name="Legenda. Cooper Hewitt 22px. Entrelinha 1.0. Leverage agile frameworks to provide a robust synopsis for high level overviews."/>
          <p:cNvSpPr txBox="1"/>
          <p:nvPr/>
        </p:nvSpPr>
        <p:spPr>
          <a:xfrm>
            <a:off x="627189" y="7070012"/>
            <a:ext cx="8247752" cy="779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b="0" sz="2200">
                <a:solidFill>
                  <a:srgbClr val="3C0089"/>
                </a:solidFill>
                <a:latin typeface="Cooper Hewitt"/>
                <a:ea typeface="Cooper Hewitt"/>
                <a:cs typeface="Cooper Hewitt"/>
                <a:sym typeface="Cooper Hewitt"/>
              </a:defRPr>
            </a:lvl1pPr>
          </a:lstStyle>
          <a:p>
            <a:pPr/>
            <a:r>
              <a:t>Legenda. Cooper Hewitt 22px. Entrelinha 1.0. Leverage agile frameworks to provide a robust synopsis for high level overviews.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