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Título" id="{3ACFBF2B-A34D-47A1-9DF0-843FF57C47A7}">
          <p14:sldIdLst>
            <p14:sldId id="257"/>
          </p14:sldIdLst>
        </p14:section>
        <p14:section name="Desenvolvimento" id="{15CC1809-9E2D-4E91-8C91-8CD56729944D}">
          <p14:sldIdLst>
            <p14:sldId id="256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89"/>
    <a:srgbClr val="0089B4"/>
    <a:srgbClr val="72CA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9AF3A-C9BB-4CC2-A5C0-6DA03629CC37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50854-A10B-4F43-9973-658D4B85298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48782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50854-A10B-4F43-9973-658D4B852980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6863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2782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3769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5748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5978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85708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3220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1617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3424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1711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229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4679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0C801-470D-47F9-987F-EBB58FF599B4}" type="datetimeFigureOut">
              <a:rPr lang="pt-PT" smtClean="0"/>
              <a:pPr/>
              <a:t>14-03-2012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3366A-1539-4BEF-85D5-F52FF3FEE98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718507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>
            <a:spLocks/>
          </p:cNvSpPr>
          <p:nvPr/>
        </p:nvSpPr>
        <p:spPr>
          <a:xfrm>
            <a:off x="648000" y="828000"/>
            <a:ext cx="7727104" cy="1810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dirty="0" smtClean="0">
                <a:solidFill>
                  <a:schemeClr val="bg1"/>
                </a:solidFill>
                <a:latin typeface="VAGRounded Lt" pitchFamily="34" charset="0"/>
              </a:rPr>
              <a:t>TÍTULO DA COMUNICAÇÃO</a:t>
            </a:r>
          </a:p>
          <a:p>
            <a:r>
              <a:rPr lang="pt-PT" sz="4000" dirty="0" smtClean="0">
                <a:solidFill>
                  <a:schemeClr val="bg1"/>
                </a:solidFill>
                <a:latin typeface="VAGRounded Lt" pitchFamily="34" charset="0"/>
              </a:rPr>
              <a:t>COM DUAS LINHAS</a:t>
            </a:r>
          </a:p>
          <a:p>
            <a:pPr>
              <a:lnSpc>
                <a:spcPts val="2600"/>
              </a:lnSpc>
              <a:spcBef>
                <a:spcPts val="1200"/>
              </a:spcBef>
            </a:pPr>
            <a:r>
              <a:rPr lang="pt-PT" sz="2400" dirty="0" smtClean="0">
                <a:solidFill>
                  <a:srgbClr val="72CAEF"/>
                </a:solidFill>
                <a:latin typeface="VAGRounded Lt" pitchFamily="34" charset="0"/>
              </a:rPr>
              <a:t>NOME DO AUTOR </a:t>
            </a:r>
            <a:r>
              <a:rPr lang="pt-PT" sz="2400" dirty="0" smtClean="0">
                <a:solidFill>
                  <a:schemeClr val="bg1"/>
                </a:solidFill>
                <a:latin typeface="VAGRounded Lt" pitchFamily="34" charset="0"/>
              </a:rPr>
              <a:t>DATA/ANO</a:t>
            </a:r>
            <a:endParaRPr lang="pt-PT" sz="2400" dirty="0">
              <a:solidFill>
                <a:schemeClr val="bg1"/>
              </a:solidFill>
              <a:latin typeface="VAGRounded L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016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43808" y="5796553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600" dirty="0" smtClean="0">
                <a:solidFill>
                  <a:srgbClr val="005189"/>
                </a:solidFill>
                <a:latin typeface="VAGRounded Lt" pitchFamily="34" charset="0"/>
              </a:rPr>
              <a:t>TÍTULO DA COMUNICAÇÃO</a:t>
            </a:r>
          </a:p>
          <a:p>
            <a:pPr algn="r"/>
            <a:r>
              <a:rPr lang="pt-PT" sz="1600" dirty="0" smtClean="0">
                <a:solidFill>
                  <a:srgbClr val="0089B4"/>
                </a:solidFill>
                <a:latin typeface="VAGRounded Lt" pitchFamily="34" charset="0"/>
              </a:rPr>
              <a:t>NOME DO AUTOR</a:t>
            </a:r>
            <a:r>
              <a:rPr lang="pt-PT" sz="1600" dirty="0" smtClean="0">
                <a:solidFill>
                  <a:srgbClr val="005189"/>
                </a:solidFill>
                <a:latin typeface="VAGRounded Lt" pitchFamily="34" charset="0"/>
              </a:rPr>
              <a:t> DATA/ANO</a:t>
            </a:r>
            <a:endParaRPr lang="pt-PT" sz="1600" dirty="0">
              <a:solidFill>
                <a:srgbClr val="005189"/>
              </a:solidFill>
              <a:latin typeface="VAGRounded Lt" pitchFamily="34" charset="0"/>
            </a:endParaRPr>
          </a:p>
        </p:txBody>
      </p:sp>
      <p:sp>
        <p:nvSpPr>
          <p:cNvPr id="3" name="CaixaDeTexto 2"/>
          <p:cNvSpPr txBox="1">
            <a:spLocks/>
          </p:cNvSpPr>
          <p:nvPr/>
        </p:nvSpPr>
        <p:spPr>
          <a:xfrm>
            <a:off x="648000" y="639797"/>
            <a:ext cx="78124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dirty="0" smtClean="0">
                <a:solidFill>
                  <a:srgbClr val="0089B4"/>
                </a:solidFill>
                <a:latin typeface="VAGRounded Lt" pitchFamily="34" charset="0"/>
              </a:rPr>
              <a:t>TÍTULO</a:t>
            </a:r>
          </a:p>
          <a:p>
            <a:pPr>
              <a:lnSpc>
                <a:spcPts val="2400"/>
              </a:lnSpc>
            </a:pPr>
            <a:r>
              <a:rPr lang="pt-PT" dirty="0" smtClean="0">
                <a:latin typeface="ColaborateLight" pitchFamily="50" charset="0"/>
              </a:rPr>
              <a:t>Texto de desenvolvimento. Colaborate Light. 18pt. 24pt entrelinha. </a:t>
            </a:r>
            <a:r>
              <a:rPr lang="pt-PT" dirty="0" err="1" smtClean="0">
                <a:latin typeface="ColaborateLight" pitchFamily="50" charset="0"/>
              </a:rPr>
              <a:t>Lorem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ipsum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dolor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sit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amet</a:t>
            </a:r>
            <a:r>
              <a:rPr lang="pt-PT" dirty="0" smtClean="0">
                <a:latin typeface="ColaborateLight" pitchFamily="50" charset="0"/>
              </a:rPr>
              <a:t>, </a:t>
            </a:r>
            <a:r>
              <a:rPr lang="pt-PT" dirty="0" err="1" smtClean="0">
                <a:latin typeface="ColaborateLight" pitchFamily="50" charset="0"/>
              </a:rPr>
              <a:t>consectetur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adipiscing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elit</a:t>
            </a:r>
            <a:r>
              <a:rPr lang="pt-PT" dirty="0" smtClean="0">
                <a:latin typeface="ColaborateLight" pitchFamily="50" charset="0"/>
              </a:rPr>
              <a:t>. </a:t>
            </a:r>
            <a:r>
              <a:rPr lang="pt-PT" dirty="0" err="1" smtClean="0">
                <a:latin typeface="ColaborateLight" pitchFamily="50" charset="0"/>
              </a:rPr>
              <a:t>Mauris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eget</a:t>
            </a:r>
            <a:r>
              <a:rPr lang="pt-PT" dirty="0" smtClean="0">
                <a:latin typeface="ColaborateLight" pitchFamily="50" charset="0"/>
              </a:rPr>
              <a:t> eros a ante </a:t>
            </a:r>
            <a:r>
              <a:rPr lang="pt-PT" dirty="0" err="1" smtClean="0">
                <a:latin typeface="ColaborateLight" pitchFamily="50" charset="0"/>
              </a:rPr>
              <a:t>tristique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rutrum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at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et</a:t>
            </a:r>
            <a:r>
              <a:rPr lang="pt-PT" dirty="0" smtClean="0">
                <a:latin typeface="ColaborateLight" pitchFamily="50" charset="0"/>
              </a:rPr>
              <a:t> magna.</a:t>
            </a:r>
          </a:p>
          <a:p>
            <a:pPr>
              <a:lnSpc>
                <a:spcPts val="2400"/>
              </a:lnSpc>
            </a:pPr>
            <a:endParaRPr lang="pt-PT" dirty="0">
              <a:latin typeface="ColaborateLight" pitchFamily="50" charset="0"/>
            </a:endParaRP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smtClean="0">
                <a:latin typeface="ColaborateLight" pitchFamily="50" charset="0"/>
              </a:rPr>
              <a:t>Tópicos. Colaborate Light. 20pt. 28pt entrelinha.</a:t>
            </a: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err="1" smtClean="0">
                <a:latin typeface="ColaborateLight" pitchFamily="50" charset="0"/>
              </a:rPr>
              <a:t>Fusce</a:t>
            </a:r>
            <a:r>
              <a:rPr lang="pt-PT" sz="2000" dirty="0" smtClean="0">
                <a:latin typeface="ColaborateLight" pitchFamily="50" charset="0"/>
              </a:rPr>
              <a:t> </a:t>
            </a:r>
            <a:r>
              <a:rPr lang="pt-PT" sz="2000" dirty="0" err="1" smtClean="0">
                <a:latin typeface="ColaborateLight" pitchFamily="50" charset="0"/>
              </a:rPr>
              <a:t>pretium</a:t>
            </a:r>
            <a:r>
              <a:rPr lang="pt-PT" sz="2000" dirty="0" smtClean="0">
                <a:latin typeface="ColaborateLight" pitchFamily="50" charset="0"/>
              </a:rPr>
              <a:t> </a:t>
            </a:r>
            <a:r>
              <a:rPr lang="pt-PT" sz="2000" dirty="0" err="1" smtClean="0">
                <a:latin typeface="ColaborateLight" pitchFamily="50" charset="0"/>
              </a:rPr>
              <a:t>consequat</a:t>
            </a:r>
            <a:r>
              <a:rPr lang="pt-PT" sz="2000" dirty="0" smtClean="0">
                <a:latin typeface="ColaborateLight" pitchFamily="50" charset="0"/>
              </a:rPr>
              <a:t> </a:t>
            </a:r>
            <a:r>
              <a:rPr lang="pt-PT" sz="2000" dirty="0" err="1" smtClean="0">
                <a:latin typeface="ColaborateLight" pitchFamily="50" charset="0"/>
              </a:rPr>
              <a:t>rutrum</a:t>
            </a:r>
            <a:r>
              <a:rPr lang="pt-PT" sz="2000" dirty="0" smtClean="0">
                <a:latin typeface="ColaborateLight" pitchFamily="50" charset="0"/>
              </a:rPr>
              <a:t>.</a:t>
            </a: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err="1">
                <a:latin typeface="ColaborateLight" pitchFamily="50" charset="0"/>
              </a:rPr>
              <a:t>Interger</a:t>
            </a:r>
            <a:r>
              <a:rPr lang="pt-PT" sz="2000" dirty="0">
                <a:latin typeface="ColaborateLight" pitchFamily="50" charset="0"/>
              </a:rPr>
              <a:t> id </a:t>
            </a:r>
            <a:r>
              <a:rPr lang="pt-PT" sz="2000" dirty="0" err="1">
                <a:latin typeface="ColaborateLight" pitchFamily="50" charset="0"/>
              </a:rPr>
              <a:t>metus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sed</a:t>
            </a:r>
            <a:r>
              <a:rPr lang="pt-PT" sz="2000" dirty="0">
                <a:latin typeface="ColaborateLight" pitchFamily="50" charset="0"/>
              </a:rPr>
              <a:t> mi </a:t>
            </a:r>
            <a:r>
              <a:rPr lang="pt-PT" sz="2000" dirty="0" err="1">
                <a:latin typeface="ColaborateLight" pitchFamily="50" charset="0"/>
              </a:rPr>
              <a:t>pretium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mattis</a:t>
            </a:r>
            <a:r>
              <a:rPr lang="pt-PT" sz="2000" dirty="0" smtClean="0">
                <a:latin typeface="ColaborateLight" pitchFamily="50" charset="0"/>
              </a:rPr>
              <a:t>.</a:t>
            </a: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smtClean="0">
                <a:solidFill>
                  <a:srgbClr val="005189"/>
                </a:solidFill>
                <a:latin typeface="Colaborate-Medium" pitchFamily="50" charset="0"/>
              </a:rPr>
              <a:t>Destaque. Colaborate </a:t>
            </a:r>
            <a:r>
              <a:rPr lang="pt-PT" sz="2000" dirty="0" err="1" smtClean="0">
                <a:solidFill>
                  <a:srgbClr val="005189"/>
                </a:solidFill>
                <a:latin typeface="Colaborate-Medium" pitchFamily="50" charset="0"/>
              </a:rPr>
              <a:t>Medium</a:t>
            </a:r>
            <a:r>
              <a:rPr lang="pt-PT" sz="2000" dirty="0" smtClean="0">
                <a:solidFill>
                  <a:srgbClr val="005189"/>
                </a:solidFill>
                <a:latin typeface="Colaborate-Medium" pitchFamily="50" charset="0"/>
              </a:rPr>
              <a:t>. 20pt. 28pt entrelinha.</a:t>
            </a: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err="1">
                <a:latin typeface="ColaborateLight" pitchFamily="50" charset="0"/>
              </a:rPr>
              <a:t>Fusce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pretium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consequat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rutrum</a:t>
            </a:r>
            <a:r>
              <a:rPr lang="pt-PT" sz="2000" dirty="0">
                <a:latin typeface="ColaborateLight" pitchFamily="50" charset="0"/>
              </a:rPr>
              <a:t>.</a:t>
            </a:r>
          </a:p>
          <a:p>
            <a:pPr marL="285750" indent="-285750">
              <a:lnSpc>
                <a:spcPts val="2800"/>
              </a:lnSpc>
              <a:buClr>
                <a:srgbClr val="0089B4"/>
              </a:buClr>
              <a:buFont typeface="ColaborateLight" pitchFamily="50" charset="0"/>
              <a:buChar char="•"/>
            </a:pPr>
            <a:r>
              <a:rPr lang="pt-PT" sz="2000" dirty="0" err="1">
                <a:latin typeface="ColaborateLight" pitchFamily="50" charset="0"/>
              </a:rPr>
              <a:t>Interger</a:t>
            </a:r>
            <a:r>
              <a:rPr lang="pt-PT" sz="2000" dirty="0">
                <a:latin typeface="ColaborateLight" pitchFamily="50" charset="0"/>
              </a:rPr>
              <a:t> id </a:t>
            </a:r>
            <a:r>
              <a:rPr lang="pt-PT" sz="2000" dirty="0" err="1">
                <a:latin typeface="ColaborateLight" pitchFamily="50" charset="0"/>
              </a:rPr>
              <a:t>metus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sed</a:t>
            </a:r>
            <a:r>
              <a:rPr lang="pt-PT" sz="2000" dirty="0">
                <a:latin typeface="ColaborateLight" pitchFamily="50" charset="0"/>
              </a:rPr>
              <a:t> mi </a:t>
            </a:r>
            <a:r>
              <a:rPr lang="pt-PT" sz="2000" dirty="0" err="1">
                <a:latin typeface="ColaborateLight" pitchFamily="50" charset="0"/>
              </a:rPr>
              <a:t>pretium</a:t>
            </a:r>
            <a:r>
              <a:rPr lang="pt-PT" sz="2000" dirty="0">
                <a:latin typeface="ColaborateLight" pitchFamily="50" charset="0"/>
              </a:rPr>
              <a:t> </a:t>
            </a:r>
            <a:r>
              <a:rPr lang="pt-PT" sz="2000" dirty="0" err="1">
                <a:latin typeface="ColaborateLight" pitchFamily="50" charset="0"/>
              </a:rPr>
              <a:t>mattis</a:t>
            </a:r>
            <a:r>
              <a:rPr lang="pt-PT" sz="2000" dirty="0" smtClean="0">
                <a:latin typeface="ColaborateLight" pitchFamily="50" charset="0"/>
              </a:rPr>
              <a:t>.</a:t>
            </a:r>
            <a:endParaRPr lang="pt-PT" sz="2000" dirty="0">
              <a:latin typeface="ColaborateLight" pitchFamily="50" charset="0"/>
            </a:endParaRPr>
          </a:p>
        </p:txBody>
      </p:sp>
      <p:sp>
        <p:nvSpPr>
          <p:cNvPr id="8" name="Marcador de Posição de Conteúdo 7"/>
          <p:cNvSpPr>
            <a:spLocks noGrp="1"/>
          </p:cNvSpPr>
          <p:nvPr>
            <p:ph idx="1"/>
          </p:nvPr>
        </p:nvSpPr>
        <p:spPr>
          <a:xfrm>
            <a:off x="6948264" y="5764904"/>
            <a:ext cx="1594520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900" dirty="0"/>
          </a:p>
        </p:txBody>
      </p:sp>
    </p:spTree>
    <p:extLst>
      <p:ext uri="{BB962C8B-B14F-4D97-AF65-F5344CB8AC3E}">
        <p14:creationId xmlns:p14="http://schemas.microsoft.com/office/powerpoint/2010/main" xmlns="" val="313917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/>
          </p:cNvSpPr>
          <p:nvPr/>
        </p:nvSpPr>
        <p:spPr>
          <a:xfrm>
            <a:off x="648000" y="639797"/>
            <a:ext cx="7812432" cy="99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pt-PT" dirty="0" smtClean="0">
                <a:latin typeface="ColaborateLight" pitchFamily="50" charset="0"/>
              </a:rPr>
              <a:t>Texto de desenvolvimento. Colaborate Light. 18pt. 24pt entrelinha. </a:t>
            </a:r>
            <a:r>
              <a:rPr lang="pt-PT" dirty="0" err="1" smtClean="0">
                <a:latin typeface="ColaborateLight" pitchFamily="50" charset="0"/>
              </a:rPr>
              <a:t>Lorem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ipsum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dolor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sit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amet</a:t>
            </a:r>
            <a:r>
              <a:rPr lang="pt-PT" dirty="0" smtClean="0">
                <a:latin typeface="ColaborateLight" pitchFamily="50" charset="0"/>
              </a:rPr>
              <a:t>, </a:t>
            </a:r>
            <a:r>
              <a:rPr lang="pt-PT" dirty="0" err="1" smtClean="0">
                <a:latin typeface="ColaborateLight" pitchFamily="50" charset="0"/>
              </a:rPr>
              <a:t>consectetur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adipiscing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elit</a:t>
            </a:r>
            <a:r>
              <a:rPr lang="pt-PT" dirty="0" smtClean="0">
                <a:latin typeface="ColaborateLight" pitchFamily="50" charset="0"/>
              </a:rPr>
              <a:t>. </a:t>
            </a:r>
            <a:r>
              <a:rPr lang="pt-PT" dirty="0" err="1" smtClean="0">
                <a:latin typeface="ColaborateLight" pitchFamily="50" charset="0"/>
              </a:rPr>
              <a:t>Mauris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eget</a:t>
            </a:r>
            <a:r>
              <a:rPr lang="pt-PT" dirty="0" smtClean="0">
                <a:latin typeface="ColaborateLight" pitchFamily="50" charset="0"/>
              </a:rPr>
              <a:t> eros a ante </a:t>
            </a:r>
            <a:r>
              <a:rPr lang="pt-PT" dirty="0" err="1" smtClean="0">
                <a:latin typeface="ColaborateLight" pitchFamily="50" charset="0"/>
              </a:rPr>
              <a:t>tristique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rutrum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at</a:t>
            </a:r>
            <a:r>
              <a:rPr lang="pt-PT" dirty="0" smtClean="0">
                <a:latin typeface="ColaborateLight" pitchFamily="50" charset="0"/>
              </a:rPr>
              <a:t> </a:t>
            </a:r>
            <a:r>
              <a:rPr lang="pt-PT" dirty="0" err="1" smtClean="0">
                <a:latin typeface="ColaborateLight" pitchFamily="50" charset="0"/>
              </a:rPr>
              <a:t>et</a:t>
            </a:r>
            <a:r>
              <a:rPr lang="pt-PT" dirty="0" smtClean="0">
                <a:latin typeface="ColaborateLight" pitchFamily="50" charset="0"/>
              </a:rPr>
              <a:t> magna.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43808" y="5796553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600" dirty="0" smtClean="0">
                <a:solidFill>
                  <a:srgbClr val="005189"/>
                </a:solidFill>
                <a:latin typeface="VAGRounded Lt" pitchFamily="34" charset="0"/>
              </a:rPr>
              <a:t>TÍTULO DA COMUNICAÇÃO</a:t>
            </a:r>
          </a:p>
          <a:p>
            <a:pPr algn="r"/>
            <a:r>
              <a:rPr lang="pt-PT" sz="1600" dirty="0" smtClean="0">
                <a:solidFill>
                  <a:srgbClr val="0089B4"/>
                </a:solidFill>
                <a:latin typeface="VAGRounded Lt" pitchFamily="34" charset="0"/>
              </a:rPr>
              <a:t>NOME DO AUTOR</a:t>
            </a:r>
            <a:r>
              <a:rPr lang="pt-PT" sz="1600" dirty="0" smtClean="0">
                <a:solidFill>
                  <a:srgbClr val="005189"/>
                </a:solidFill>
                <a:latin typeface="VAGRounded Lt" pitchFamily="34" charset="0"/>
              </a:rPr>
              <a:t> DATA/ANO</a:t>
            </a:r>
            <a:endParaRPr lang="pt-PT" sz="1600" dirty="0">
              <a:solidFill>
                <a:srgbClr val="005189"/>
              </a:solidFill>
              <a:latin typeface="VAGRounded Lt" pitchFamily="34" charset="0"/>
            </a:endParaRPr>
          </a:p>
        </p:txBody>
      </p:sp>
      <p:sp>
        <p:nvSpPr>
          <p:cNvPr id="5" name="Marcador de Posição de Conteúdo 7"/>
          <p:cNvSpPr>
            <a:spLocks noGrp="1"/>
          </p:cNvSpPr>
          <p:nvPr>
            <p:ph idx="1"/>
          </p:nvPr>
        </p:nvSpPr>
        <p:spPr>
          <a:xfrm>
            <a:off x="6948264" y="5764904"/>
            <a:ext cx="1594520" cy="6480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900" dirty="0"/>
          </a:p>
        </p:txBody>
      </p:sp>
    </p:spTree>
    <p:extLst>
      <p:ext uri="{BB962C8B-B14F-4D97-AF65-F5344CB8AC3E}">
        <p14:creationId xmlns:p14="http://schemas.microsoft.com/office/powerpoint/2010/main" xmlns="" val="9772525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138</Words>
  <Application>Microsoft Office PowerPoint</Application>
  <PresentationFormat>Apresentação no Ecrã (4:3)</PresentationFormat>
  <Paragraphs>18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Tema do Office</vt:lpstr>
      <vt:lpstr>Diapositivo 1</vt:lpstr>
      <vt:lpstr>Diapositivo 2</vt:lpstr>
      <vt:lpstr>Diapositivo 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Silvia Lopes</cp:lastModifiedBy>
  <cp:revision>11</cp:revision>
  <dcterms:created xsi:type="dcterms:W3CDTF">2012-03-06T22:27:21Z</dcterms:created>
  <dcterms:modified xsi:type="dcterms:W3CDTF">2012-03-14T14:30:26Z</dcterms:modified>
</cp:coreProperties>
</file>